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371" r:id="rId3"/>
    <p:sldId id="348" r:id="rId4"/>
    <p:sldId id="375" r:id="rId5"/>
    <p:sldId id="372" r:id="rId6"/>
    <p:sldId id="357" r:id="rId7"/>
    <p:sldId id="350" r:id="rId8"/>
    <p:sldId id="351" r:id="rId9"/>
    <p:sldId id="294" r:id="rId10"/>
    <p:sldId id="358" r:id="rId11"/>
    <p:sldId id="356" r:id="rId12"/>
    <p:sldId id="364" r:id="rId13"/>
    <p:sldId id="373" r:id="rId14"/>
    <p:sldId id="359" r:id="rId15"/>
    <p:sldId id="362" r:id="rId16"/>
    <p:sldId id="363" r:id="rId17"/>
    <p:sldId id="365" r:id="rId18"/>
    <p:sldId id="367" r:id="rId19"/>
    <p:sldId id="369" r:id="rId20"/>
    <p:sldId id="260" r:id="rId21"/>
    <p:sldId id="376" r:id="rId22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CF0"/>
    <a:srgbClr val="E8E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 autoAdjust="0"/>
    <p:restoredTop sz="83659" autoAdjust="0"/>
  </p:normalViewPr>
  <p:slideViewPr>
    <p:cSldViewPr snapToGrid="0" snapToObjects="1">
      <p:cViewPr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26833" cy="464185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3"/>
            <a:ext cx="3026833" cy="464185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r">
              <a:defRPr sz="1200"/>
            </a:lvl1pPr>
          </a:lstStyle>
          <a:p>
            <a:fld id="{61876C8D-3CB3-4488-8DD9-DD33C5278CAD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r">
              <a:defRPr sz="1200"/>
            </a:lvl1pPr>
          </a:lstStyle>
          <a:p>
            <a:fld id="{86AF1332-EB45-4395-977B-E00270848E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6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26833" cy="464185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3"/>
            <a:ext cx="3026833" cy="464185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r">
              <a:defRPr sz="1200"/>
            </a:lvl1pPr>
          </a:lstStyle>
          <a:p>
            <a:fld id="{A0AF45D4-9B55-EE4E-B83A-5C69976F096C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8" tIns="46469" rIns="92938" bIns="464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38" tIns="46469" rIns="92938" bIns="464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r">
              <a:defRPr sz="1200"/>
            </a:lvl1pPr>
          </a:lstStyle>
          <a:p>
            <a:fld id="{CF5B805D-D09D-1C4F-9C6D-236FEEFEE2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0774" eaLnBrk="0" hangingPunct="0">
              <a:defRPr sz="3800" b="1" u="sng">
                <a:solidFill>
                  <a:srgbClr val="000099"/>
                </a:solidFill>
                <a:latin typeface="Arial" charset="0"/>
              </a:defRPr>
            </a:lvl1pPr>
            <a:lvl2pPr marL="742707" indent="-285656" defTabSz="880774" eaLnBrk="0" hangingPunct="0">
              <a:defRPr sz="3800" b="1" u="sng">
                <a:solidFill>
                  <a:srgbClr val="000099"/>
                </a:solidFill>
                <a:latin typeface="Arial" charset="0"/>
              </a:defRPr>
            </a:lvl2pPr>
            <a:lvl3pPr marL="1142627" indent="-228525" defTabSz="880774" eaLnBrk="0" hangingPunct="0">
              <a:defRPr sz="3800" b="1" u="sng">
                <a:solidFill>
                  <a:srgbClr val="000099"/>
                </a:solidFill>
                <a:latin typeface="Arial" charset="0"/>
              </a:defRPr>
            </a:lvl3pPr>
            <a:lvl4pPr marL="1599677" indent="-228525" defTabSz="880774" eaLnBrk="0" hangingPunct="0">
              <a:defRPr sz="3800" b="1" u="sng">
                <a:solidFill>
                  <a:srgbClr val="000099"/>
                </a:solidFill>
                <a:latin typeface="Arial" charset="0"/>
              </a:defRPr>
            </a:lvl4pPr>
            <a:lvl5pPr marL="2056726" indent="-228525" defTabSz="880774" eaLnBrk="0" hangingPunct="0">
              <a:defRPr sz="3800" b="1" u="sng">
                <a:solidFill>
                  <a:srgbClr val="000099"/>
                </a:solidFill>
                <a:latin typeface="Arial" charset="0"/>
              </a:defRPr>
            </a:lvl5pPr>
            <a:lvl6pPr marL="2513778" indent="-228525" defTabSz="880774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rgbClr val="000099"/>
                </a:solidFill>
                <a:latin typeface="Arial" charset="0"/>
              </a:defRPr>
            </a:lvl6pPr>
            <a:lvl7pPr marL="2970829" indent="-228525" defTabSz="880774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rgbClr val="000099"/>
                </a:solidFill>
                <a:latin typeface="Arial" charset="0"/>
              </a:defRPr>
            </a:lvl7pPr>
            <a:lvl8pPr marL="3427878" indent="-228525" defTabSz="880774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rgbClr val="000099"/>
                </a:solidFill>
                <a:latin typeface="Arial" charset="0"/>
              </a:defRPr>
            </a:lvl8pPr>
            <a:lvl9pPr marL="3884929" indent="-228525" defTabSz="880774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rgbClr val="000099"/>
                </a:solidFill>
                <a:latin typeface="Arial" charset="0"/>
              </a:defRPr>
            </a:lvl9pPr>
          </a:lstStyle>
          <a:p>
            <a:fld id="{2B5D1A3B-F538-483B-8919-432E347E2D2C}" type="slidenum">
              <a:rPr lang="en-US" sz="1100" b="0" u="none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z="1100" b="0" u="none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8300" y="4261372"/>
            <a:ext cx="6324600" cy="4800078"/>
          </a:xfrm>
          <a:ln>
            <a:noFill/>
          </a:ln>
        </p:spPr>
        <p:txBody>
          <a:bodyPr/>
          <a:lstStyle/>
          <a:p>
            <a:pPr defTabSz="91363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7AC0-BB20-4107-B54D-E17997072F3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78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1655">
              <a:defRPr sz="19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2632" indent="-274090" defTabSz="881655">
              <a:defRPr sz="19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6357" indent="-219271" defTabSz="881655">
              <a:defRPr sz="19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4899" indent="-219271" defTabSz="881655">
              <a:defRPr sz="19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3443" indent="-219271" defTabSz="881655">
              <a:defRPr sz="19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1986" indent="-219271" algn="ctr" defTabSz="88165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0530" indent="-219271" algn="ctr" defTabSz="88165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89072" indent="-219271" algn="ctr" defTabSz="88165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27616" indent="-219271" algn="ctr" defTabSz="88165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AFD3A75-A3F6-462F-B885-CE9E2080A40E}" type="slidenum">
              <a:rPr lang="en-US" sz="1000" b="0"/>
              <a:pPr/>
              <a:t>4</a:t>
            </a:fld>
            <a:endParaRPr lang="en-US" sz="1000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0263" cy="34813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35B0-0D32-42C7-8A22-F6CECCE53585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41AD-51AB-4833-BC10-A427D65FF6D6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595-E654-4BDC-9A36-FE67142C86C8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1CCE-A594-4268-A012-441A443E1E25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F6A3-9153-4990-8872-401F9D394C3B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A22D-D8E6-494D-A3B7-E1F315A09599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E19-B9D2-4016-A117-4B7BA609952C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A334-E884-443C-AA0F-8BCB57A96706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C19C-24C1-4523-874A-5BA70B8D9B62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84DC-E326-4574-AE2D-35DA62779587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AE2-3269-46E2-8210-48D46C0B8789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F847-3E54-4212-9367-9045E04E4F6C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A5A9D9-B49C-407A-A77F-AF3CB6DE59D9}" type="datetime1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California Air Resources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CDCB1F4-6EAA-1B4C-A6ED-B5A9B5EA8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9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9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3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3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9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9.png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9.pn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9.png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9.pn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9.png"/><Relationship Id="rId5" Type="http://schemas.openxmlformats.org/officeDocument/2006/relationships/image" Target="../media/image23.JP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9.png"/><Relationship Id="rId5" Type="http://schemas.openxmlformats.org/officeDocument/2006/relationships/image" Target="../media/image24.JP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9.png"/><Relationship Id="rId5" Type="http://schemas.openxmlformats.org/officeDocument/2006/relationships/image" Target="../media/image25.JP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9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9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76057" y="6031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0"/>
    </mc:Choice>
    <mc:Fallback xmlns="">
      <p:transition spd="slow" advTm="13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2641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210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06"/>
    </mc:Choice>
    <mc:Fallback xmlns="">
      <p:transition spd="slow" advTm="14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2264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203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93"/>
    </mc:Choice>
    <mc:Fallback xmlns="">
      <p:transition spd="slow" advTm="1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066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13"/>
    </mc:Choice>
    <mc:Fallback xmlns="">
      <p:transition spd="slow" advTm="35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105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82"/>
    </mc:Choice>
    <mc:Fallback xmlns="">
      <p:transition spd="slow" advTm="113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34"/>
    </mc:Choice>
    <mc:Fallback xmlns="">
      <p:transition spd="slow" advTm="107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00"/>
    </mc:Choice>
    <mc:Fallback xmlns="">
      <p:transition spd="slow" advTm="1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584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00"/>
    </mc:Choice>
    <mc:Fallback xmlns="">
      <p:transition spd="slow" advTm="1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4150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011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14"/>
    </mc:Choice>
    <mc:Fallback xmlns="">
      <p:transition spd="slow" advTm="75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2264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244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00"/>
    </mc:Choice>
    <mc:Fallback xmlns="">
      <p:transition spd="slow" advTm="8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7736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233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70"/>
    </mc:Choice>
    <mc:Fallback xmlns="">
      <p:transition spd="slow" advTm="100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6262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316"/>
    </mc:Choice>
    <mc:Fallback xmlns="">
      <p:transition advTm="46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5429" y="6139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584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4457" y="6031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4528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3829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3"/>
    </mc:Choice>
    <mc:Fallback xmlns="">
      <p:transition spd="slow" advTm="24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3828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37356"/>
      </p:ext>
    </p:extLst>
  </p:cSld>
  <p:clrMapOvr>
    <a:masterClrMapping/>
  </p:clrMapOvr>
  <p:transition spd="slow" advTm="1672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78"/>
    </mc:Choice>
    <mc:Fallback xmlns="">
      <p:transition spd="slow" advTm="33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962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105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5"/>
    </mc:Choice>
    <mc:Fallback xmlns="">
      <p:transition spd="slow" advTm="23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3080" y="6175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0"/>
    </mc:Choice>
    <mc:Fallback xmlns="">
      <p:transition spd="slow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018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9433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00"/>
    </mc:Choice>
    <mc:Fallback xmlns="">
      <p:transition spd="slow" advTm="4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018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6031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8"/>
    </mc:Choice>
    <mc:Fallback xmlns="">
      <p:transition spd="slow" advTm="71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207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0</TotalTime>
  <Words>3</Words>
  <Application>Microsoft Office PowerPoint</Application>
  <PresentationFormat>On-screen Show (4:3)</PresentationFormat>
  <Paragraphs>3</Paragraphs>
  <Slides>21</Slides>
  <Notes>21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2016-05-09T17:22:57Z</dcterms:created>
  <dcterms:modified xsi:type="dcterms:W3CDTF">2016-05-09T22:45:47Z</dcterms:modified>
</cp:coreProperties>
</file>